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ECB-F83F-40CC-BD6D-E2739B8FA32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DECE3DE-0611-4696-BF9E-CF6EA6FE85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ECB-F83F-40CC-BD6D-E2739B8FA32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E3DE-0611-4696-BF9E-CF6EA6FE8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ECB-F83F-40CC-BD6D-E2739B8FA32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E3DE-0611-4696-BF9E-CF6EA6FE8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ECB-F83F-40CC-BD6D-E2739B8FA32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E3DE-0611-4696-BF9E-CF6EA6FE85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ECB-F83F-40CC-BD6D-E2739B8FA32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DECE3DE-0611-4696-BF9E-CF6EA6FE85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ECB-F83F-40CC-BD6D-E2739B8FA32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E3DE-0611-4696-BF9E-CF6EA6FE85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ECB-F83F-40CC-BD6D-E2739B8FA32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E3DE-0611-4696-BF9E-CF6EA6FE85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ECB-F83F-40CC-BD6D-E2739B8FA32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E3DE-0611-4696-BF9E-CF6EA6FE8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ECB-F83F-40CC-BD6D-E2739B8FA32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E3DE-0611-4696-BF9E-CF6EA6FE8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ECB-F83F-40CC-BD6D-E2739B8FA32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E3DE-0611-4696-BF9E-CF6EA6FE85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2ECB-F83F-40CC-BD6D-E2739B8FA32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DECE3DE-0611-4696-BF9E-CF6EA6FE85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C92ECB-F83F-40CC-BD6D-E2739B8FA32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DECE3DE-0611-4696-BF9E-CF6EA6FE85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4191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>Working with the Medical Community Specific to Identification Practices of Infants and Toddlers with Sensory Impairments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Tanni L. Anthony </a:t>
            </a:r>
            <a:r>
              <a:rPr lang="en-US" sz="2400" b="1" dirty="0" smtClean="0">
                <a:solidFill>
                  <a:schemeClr val="tx1"/>
                </a:solidFill>
              </a:rPr>
              <a:t>&amp; </a:t>
            </a:r>
            <a:r>
              <a:rPr lang="en-US" sz="2400" b="1" dirty="0" smtClean="0">
                <a:solidFill>
                  <a:schemeClr val="tx1"/>
                </a:solidFill>
              </a:rPr>
              <a:t>Gina Quintana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Colorado Services to Children and Youth with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Combined Vision and Hearing Loss Project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14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 with EI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Colorado School for the Deaf and Blind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Colorado Home Intervention Program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Infant / Toddler Program for BVI</a:t>
            </a:r>
          </a:p>
          <a:p>
            <a:endParaRPr lang="en-US" dirty="0"/>
          </a:p>
          <a:p>
            <a:r>
              <a:rPr lang="en-US" dirty="0" smtClean="0"/>
              <a:t>Anchor Center for Blind Children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21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Colorado Home Intervention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Infant Newborn Hearing Screening</a:t>
            </a:r>
          </a:p>
          <a:p>
            <a:endParaRPr lang="en-US" dirty="0"/>
          </a:p>
          <a:p>
            <a:r>
              <a:rPr lang="en-US" dirty="0" smtClean="0"/>
              <a:t>Two Tiered Screening Process</a:t>
            </a:r>
          </a:p>
          <a:p>
            <a:endParaRPr lang="en-US" dirty="0"/>
          </a:p>
          <a:p>
            <a:r>
              <a:rPr lang="en-US" dirty="0" smtClean="0"/>
              <a:t>Regular meetings with pediatric audiologists tied to hospitals with Infant Newborn Hearing Screen</a:t>
            </a:r>
          </a:p>
          <a:p>
            <a:endParaRPr lang="en-US" dirty="0"/>
          </a:p>
          <a:p>
            <a:r>
              <a:rPr lang="en-US" dirty="0" smtClean="0"/>
              <a:t>Training and support protocols to midwives through Colorado Department of Public Health and the Environment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638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Anchor Center for Blind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with pediatric ophthalmologists</a:t>
            </a:r>
          </a:p>
          <a:p>
            <a:endParaRPr lang="en-US" dirty="0"/>
          </a:p>
          <a:p>
            <a:r>
              <a:rPr lang="en-US" dirty="0" smtClean="0"/>
              <a:t>Work with Children’s Hospital – offering internships to pediatricians seeking developmental training</a:t>
            </a:r>
          </a:p>
          <a:p>
            <a:endParaRPr lang="en-US" dirty="0"/>
          </a:p>
          <a:p>
            <a:r>
              <a:rPr lang="en-US" dirty="0" smtClean="0"/>
              <a:t>Monthly </a:t>
            </a:r>
            <a:r>
              <a:rPr lang="en-US" dirty="0" err="1" smtClean="0"/>
              <a:t>evals</a:t>
            </a:r>
            <a:r>
              <a:rPr lang="en-US" dirty="0" smtClean="0"/>
              <a:t> / consults with low vision optometrist</a:t>
            </a:r>
          </a:p>
          <a:p>
            <a:endParaRPr lang="en-US" dirty="0"/>
          </a:p>
          <a:p>
            <a:r>
              <a:rPr lang="en-US" dirty="0" smtClean="0"/>
              <a:t>Monthly </a:t>
            </a:r>
            <a:r>
              <a:rPr lang="en-US" dirty="0" err="1" smtClean="0"/>
              <a:t>evals</a:t>
            </a:r>
            <a:r>
              <a:rPr lang="en-US" dirty="0" smtClean="0"/>
              <a:t> / consults with pediatric ophthalmologist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80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Project Specific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Steady ID of our </a:t>
            </a:r>
            <a:r>
              <a:rPr lang="en-US" dirty="0" smtClean="0"/>
              <a:t>infants and toddlers – currently 20 identified </a:t>
            </a:r>
          </a:p>
          <a:p>
            <a:endParaRPr lang="en-US" dirty="0"/>
          </a:p>
          <a:p>
            <a:r>
              <a:rPr lang="en-US" dirty="0" smtClean="0"/>
              <a:t>Quarterly </a:t>
            </a:r>
            <a:r>
              <a:rPr lang="en-US" dirty="0" smtClean="0"/>
              <a:t>meetings with Anchor / </a:t>
            </a:r>
            <a:r>
              <a:rPr lang="en-US" dirty="0" smtClean="0"/>
              <a:t>CHIP – coordination of census protocol, training and support needs.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Work tied to standard eye report forms for eligibility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Work with medical community on updating vision and hearing protocols and training for very young children.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Statewide vision and hearing screening training with referral protocols to medical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9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</TotalTime>
  <Words>193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PowerPoint Presentation</vt:lpstr>
      <vt:lpstr>Partnership with EI Entities</vt:lpstr>
      <vt:lpstr>Colorado Home Intervention Program</vt:lpstr>
      <vt:lpstr>Anchor Center for Blind Children</vt:lpstr>
      <vt:lpstr>DB Project Specific Work</vt:lpstr>
    </vt:vector>
  </TitlesOfParts>
  <Company>CDE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Anthony, Tanni</dc:creator>
  <cp:lastModifiedBy>Anthony, Tanni</cp:lastModifiedBy>
  <cp:revision>4</cp:revision>
  <dcterms:created xsi:type="dcterms:W3CDTF">2016-01-13T18:07:21Z</dcterms:created>
  <dcterms:modified xsi:type="dcterms:W3CDTF">2016-01-13T18:25:11Z</dcterms:modified>
</cp:coreProperties>
</file>